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66928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66928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361774"/>
            <a:ext cx="11382375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07644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34464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61284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66928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66928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66928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66928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66928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66928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66928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66928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66928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66928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